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371725"/>
            <a:ext cx="11306175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900237"/>
            <a:ext cx="106394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2249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5358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54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33600"/>
            <a:ext cx="113538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57301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65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394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55220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2688" y="277911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6860" y="404075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78905" y="574223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46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919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08518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64076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22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636912"/>
            <a:ext cx="8934450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7074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24947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82821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28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673"/>
          <a:stretch/>
        </p:blipFill>
        <p:spPr>
          <a:xfrm>
            <a:off x="407368" y="1268760"/>
            <a:ext cx="11391900" cy="5040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5211" y="5472775"/>
            <a:ext cx="174307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0966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10715625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1303485"/>
            <a:ext cx="174307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108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203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1277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33875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94305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56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785937"/>
            <a:ext cx="105632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8593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80450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79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71662"/>
            <a:ext cx="1140142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62170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1127" y="462170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6064" y="462170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3680" y="462170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62318" y="462170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57300"/>
            <a:ext cx="113347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62880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198884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198884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1099" y="318103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36947" y="323890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81099" y="445424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0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81187"/>
            <a:ext cx="113538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708920"/>
            <a:ext cx="158417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52660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05904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59147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10076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454059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2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09712"/>
            <a:ext cx="113442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5" y="3428999"/>
            <a:ext cx="9848601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02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7787"/>
            <a:ext cx="113919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8092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5966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93839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54027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08429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23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71637"/>
            <a:ext cx="1136332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1282" y="4893698"/>
            <a:ext cx="201515" cy="25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71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7305675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556792"/>
            <a:ext cx="2088232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8902" y="2401744"/>
            <a:ext cx="2088232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2441" y="3246696"/>
            <a:ext cx="2088232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0395" y="4091648"/>
            <a:ext cx="2088232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4486" y="4936600"/>
            <a:ext cx="2088232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87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728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29032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45936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2026-01-28T01:01:09Z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