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42" r:id="rId2"/>
    <p:sldId id="343" r:id="rId3"/>
    <p:sldId id="344" r:id="rId4"/>
    <p:sldId id="345" r:id="rId5"/>
    <p:sldId id="346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05187" y="3128962"/>
            <a:ext cx="5381625" cy="600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642310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10334625" cy="4505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2060848"/>
            <a:ext cx="432048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665267" y="2037698"/>
            <a:ext cx="432048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87212" y="2477536"/>
            <a:ext cx="432048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630543" y="2558558"/>
            <a:ext cx="432048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294614" y="3021546"/>
            <a:ext cx="432048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255312" y="5440655"/>
            <a:ext cx="1176391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151403" y="5440655"/>
            <a:ext cx="1176391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72929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556792"/>
            <a:ext cx="7286625" cy="4352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04891" y="2374588"/>
            <a:ext cx="1978941" cy="7239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96547" y="3647804"/>
            <a:ext cx="1978941" cy="7239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41498" y="4909444"/>
            <a:ext cx="1978941" cy="723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5026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2204864"/>
            <a:ext cx="8058150" cy="2533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47442" y="2492896"/>
            <a:ext cx="2105025" cy="7239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67608" y="3777686"/>
            <a:ext cx="2035577" cy="723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83225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362075"/>
            <a:ext cx="11430000" cy="4133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51584" y="1916832"/>
            <a:ext cx="1440160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184960" y="2553439"/>
            <a:ext cx="1614895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374732" y="3155323"/>
            <a:ext cx="1614895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490479" y="3803505"/>
            <a:ext cx="1614895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976616" y="4856801"/>
            <a:ext cx="1614895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29825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2026-01-28T02:56:08Z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