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3133725"/>
            <a:ext cx="84296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8127"/>
            <a:ext cx="110871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2571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29476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42908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679" y="719808"/>
            <a:ext cx="9250809" cy="6093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628800"/>
            <a:ext cx="3096344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5517232"/>
            <a:ext cx="864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00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8446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8474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5674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