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42" r:id="rId2"/>
    <p:sldId id="343" r:id="rId3"/>
    <p:sldId id="344" r:id="rId4"/>
    <p:sldId id="345" r:id="rId5"/>
    <p:sldId id="346" r:id="rId6"/>
    <p:sldId id="347" r:id="rId7"/>
    <p:sldId id="348" r:id="rId8"/>
    <p:sldId id="34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871787"/>
            <a:ext cx="1139190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81125"/>
            <a:ext cx="114490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0912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6965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8478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64225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88074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98033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06084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53541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14886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69287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800350"/>
            <a:ext cx="10820400" cy="125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451574"/>
            <a:ext cx="1296144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519227"/>
            <a:ext cx="4824536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94284"/>
            <a:ext cx="10585176" cy="54470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01782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61971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09427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77717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625174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56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6911"/>
            <a:ext cx="10945216" cy="54544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157192"/>
            <a:ext cx="9877425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71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251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6084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59328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20674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36421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157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2026-01-28T03:53:24Z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