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42" r:id="rId2"/>
    <p:sldId id="343" r:id="rId3"/>
    <p:sldId id="344" r:id="rId4"/>
    <p:sldId id="34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862262"/>
            <a:ext cx="11430000" cy="113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4231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239500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509120"/>
            <a:ext cx="1296144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2060848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44007" y="2083998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22883" y="3287765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32432" y="3345638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27055" y="4607279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7292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25835"/>
            <a:ext cx="10963275" cy="534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268760"/>
            <a:ext cx="864096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9536" y="3140968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84002" y="3140968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25318" y="3140968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43485" y="3140968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438503" y="3140968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421824" y="4298436"/>
            <a:ext cx="432048" cy="354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421824" y="4749848"/>
            <a:ext cx="432048" cy="354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421824" y="5224410"/>
            <a:ext cx="432048" cy="354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421824" y="5710547"/>
            <a:ext cx="432048" cy="354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421824" y="6161960"/>
            <a:ext cx="432048" cy="354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5026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40768"/>
            <a:ext cx="9248775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1916832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2796508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47528" y="3815080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47528" y="4717906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47528" y="5667030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8322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2026-01-28T03:44:14Z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