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952750"/>
            <a:ext cx="113728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9535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1859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394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99504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390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238375"/>
            <a:ext cx="105441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5143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6459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6753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9644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54893"/>
            <a:ext cx="9448800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1277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3966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48464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5726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70698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00237"/>
            <a:ext cx="110204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36386"/>
            <a:ext cx="9721080" cy="70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2026-01-28T04:02:31Z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