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3152775"/>
            <a:ext cx="63246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014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928894"/>
            <a:ext cx="6480720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77252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276872"/>
            <a:ext cx="1296144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106" y="2901905"/>
            <a:ext cx="162268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1739" y="3526938"/>
            <a:ext cx="1407998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002" y="4163546"/>
            <a:ext cx="1699814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947" y="4777005"/>
            <a:ext cx="149291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94116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43888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95974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990600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09362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1337" y="409362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06744" y="409362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