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42" r:id="rId2"/>
    <p:sldId id="343" r:id="rId3"/>
    <p:sldId id="344" r:id="rId4"/>
    <p:sldId id="345" r:id="rId5"/>
    <p:sldId id="346" r:id="rId6"/>
    <p:sldId id="347" r:id="rId7"/>
    <p:sldId id="348" r:id="rId8"/>
    <p:sldId id="349" r:id="rId9"/>
    <p:sldId id="35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862262"/>
            <a:ext cx="114776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76"/>
            <a:ext cx="114585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66008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49717"/>
            <a:ext cx="432048" cy="371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12705"/>
            <a:ext cx="432048" cy="371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10416"/>
            <a:ext cx="432048" cy="371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450254"/>
            <a:ext cx="432048" cy="371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971115"/>
            <a:ext cx="432048" cy="371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00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8615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97059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8454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98736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5900"/>
            <a:ext cx="115062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879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2042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9915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60844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616402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71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10918"/>
            <a:ext cx="79152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28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564904"/>
            <a:ext cx="65817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140968"/>
            <a:ext cx="1512168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910" y="3835449"/>
            <a:ext cx="209501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