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162300"/>
            <a:ext cx="550545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2868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1343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8474" y="357319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2175" y="416350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85439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6490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15521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8033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53260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06965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9330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7118" y="39330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61596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7118" y="461596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87660"/>
            <a:ext cx="7858125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319" y="2780928"/>
            <a:ext cx="2016224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152" y="4239338"/>
            <a:ext cx="2016224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249" y="5697748"/>
            <a:ext cx="2016224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