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3171825"/>
            <a:ext cx="840105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7337"/>
            <a:ext cx="1147762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039" y="3140968"/>
            <a:ext cx="2448272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3950" y="3092110"/>
            <a:ext cx="2448272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039" y="3844464"/>
            <a:ext cx="2448272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7100" y="3844464"/>
            <a:ext cx="2448272" cy="723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040" y="4469496"/>
            <a:ext cx="2448272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919287"/>
            <a:ext cx="111347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293096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4934" y="4293096"/>
            <a:ext cx="150516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3557" y="4293096"/>
            <a:ext cx="150516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95154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3732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582462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634549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833562"/>
            <a:ext cx="108394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365104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5105" y="4365104"/>
            <a:ext cx="13549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2411" y="4365104"/>
            <a:ext cx="13549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5464" y="4365104"/>
            <a:ext cx="13549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50644" y="4365104"/>
            <a:ext cx="13549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2026-01-28T01:40:20Z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