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386012"/>
            <a:ext cx="11306175" cy="2085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873208" cy="57709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1772816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2768239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3856259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7568" y="4897981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7568" y="5951277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543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871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239590"/>
            <a:ext cx="50405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12248" y="2262740"/>
            <a:ext cx="50405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99468" y="5955064"/>
            <a:ext cx="50405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63934" y="4496653"/>
            <a:ext cx="50405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34051" y="5978212"/>
            <a:ext cx="50405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653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988840"/>
            <a:ext cx="632460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4614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01425" cy="2371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789040"/>
            <a:ext cx="10687050" cy="2476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68408" y="3208015"/>
            <a:ext cx="1584176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2383" y="3833048"/>
            <a:ext cx="1584176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54950" y="3844622"/>
            <a:ext cx="1693578" cy="5810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0464" y="5106263"/>
            <a:ext cx="1693578" cy="5810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1021" y="5140987"/>
            <a:ext cx="1693578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222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0"/>
            <a:ext cx="8568952" cy="6779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28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945832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132856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700016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278750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482517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605261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096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33512"/>
            <a:ext cx="112966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852936"/>
            <a:ext cx="144016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848347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336513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3892098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4470832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7488" y="5003268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19250"/>
            <a:ext cx="1130617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348880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795716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406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940117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556792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026777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508336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326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200275"/>
            <a:ext cx="11344275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257481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29081" y="4257481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77800" y="4257481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14944" y="4257481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90985" y="4257481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02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04975"/>
            <a:ext cx="1134427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492896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025331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604065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171225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4761534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234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62075"/>
            <a:ext cx="113347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780928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382811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938396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517130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5107439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71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15700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501008"/>
            <a:ext cx="2088232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8291" y="4936269"/>
            <a:ext cx="2088232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872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8934450" cy="421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1772816"/>
            <a:ext cx="2088232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3940" y="3208077"/>
            <a:ext cx="2088232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5905" y="4678062"/>
            <a:ext cx="2088232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81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2026-01-28T00:52:38Z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