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333625"/>
            <a:ext cx="113919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7544"/>
            <a:ext cx="112109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916832"/>
            <a:ext cx="153352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1916832"/>
            <a:ext cx="1571625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2052" y="1944100"/>
            <a:ext cx="1571625" cy="1762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4152" y="1944100"/>
            <a:ext cx="1504950" cy="171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6360" y="1944100"/>
            <a:ext cx="1504950" cy="1685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1415480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1415480" y="4709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1415480" y="51727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1415480" y="561261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1415480" y="60987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6128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4295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3485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5825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6055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26128" y="6055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4295" y="6055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43485" y="6055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65825" y="6055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38300"/>
            <a:ext cx="10525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96952"/>
            <a:ext cx="432048" cy="33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448364"/>
            <a:ext cx="432048" cy="33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876627"/>
            <a:ext cx="432048" cy="33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328039"/>
            <a:ext cx="432048" cy="33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767877"/>
            <a:ext cx="432048" cy="337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