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42" r:id="rId2"/>
    <p:sldId id="343" r:id="rId3"/>
    <p:sldId id="344" r:id="rId4"/>
    <p:sldId id="345" r:id="rId5"/>
    <p:sldId id="346" r:id="rId6"/>
    <p:sldId id="347" r:id="rId7"/>
    <p:sldId id="349" r:id="rId8"/>
    <p:sldId id="35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886075"/>
            <a:ext cx="11449050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930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869159"/>
            <a:ext cx="432048" cy="356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332146"/>
            <a:ext cx="432048" cy="356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829858"/>
            <a:ext cx="432048" cy="356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269696"/>
            <a:ext cx="432048" cy="356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9660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50" y="3789040"/>
            <a:ext cx="109537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517232"/>
            <a:ext cx="1368152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1960" y="4615753"/>
            <a:ext cx="2123960" cy="479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4138" y="4627328"/>
            <a:ext cx="1789188" cy="479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2857" y="5564877"/>
            <a:ext cx="1517519" cy="479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41186" y="4592604"/>
            <a:ext cx="1711398" cy="479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76350"/>
            <a:ext cx="112680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36510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2582" y="4941168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727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728015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4537" y="4191003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8906" y="3716441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5205" y="4202577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21150" y="3716440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9104" y="4179428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89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93916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55490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660604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193039"/>
            <a:ext cx="432048" cy="37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