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957512"/>
            <a:ext cx="114204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2583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186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8575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99504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63165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3574" y="212128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323" y="342922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0424" y="347551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2449" y="47024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24087"/>
            <a:ext cx="110204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5287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6406" y="415287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4021" y="415287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3763" y="415287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5632" y="415287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182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935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13527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20014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