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2" r:id="rId2"/>
    <p:sldId id="343" r:id="rId3"/>
    <p:sldId id="344" r:id="rId4"/>
    <p:sldId id="34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152775"/>
            <a:ext cx="63150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1630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8198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27417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35061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1537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301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17489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75363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33236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667852" cy="5760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085184"/>
            <a:ext cx="2448272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8726" y="5073609"/>
            <a:ext cx="257582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265" y="5744940"/>
            <a:ext cx="2145775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7217" y="5744940"/>
            <a:ext cx="1841391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