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2" r:id="rId2"/>
    <p:sldId id="343" r:id="rId3"/>
    <p:sldId id="344" r:id="rId4"/>
    <p:sldId id="345" r:id="rId5"/>
    <p:sldId id="346" r:id="rId6"/>
    <p:sldId id="34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167062"/>
            <a:ext cx="55054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328862"/>
            <a:ext cx="103822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8012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6130" y="298012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1386" y="345468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0854" y="345468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1386" y="410287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38337"/>
            <a:ext cx="108585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610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0105" y="38610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4718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0105" y="434718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03935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294" y="3443133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790" y="4762647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66294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587" y="2420888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414" y="3751977"/>
            <a:ext cx="2105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57350"/>
            <a:ext cx="115062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33056"/>
            <a:ext cx="6552728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08" y="4639111"/>
            <a:ext cx="10967391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