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933700"/>
            <a:ext cx="117157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343150"/>
            <a:ext cx="107251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10801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9678" y="30110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5794" y="35203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954" y="356667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3668" y="40759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04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4714" y="221643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4613" y="35706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1013" y="354752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6188" y="492491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38375"/>
            <a:ext cx="109632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57468"/>
            <a:ext cx="432048" cy="46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9593" y="4234319"/>
            <a:ext cx="432048" cy="46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335" y="4106997"/>
            <a:ext cx="432048" cy="46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8054" y="4188019"/>
            <a:ext cx="432048" cy="46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7244" y="4083847"/>
            <a:ext cx="432048" cy="46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9585"/>
            <a:ext cx="961072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5567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55221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707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63565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76997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