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3114675"/>
            <a:ext cx="919162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581150"/>
            <a:ext cx="102203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20486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17713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27673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809750"/>
            <a:ext cx="105060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94540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12602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132856"/>
            <a:ext cx="96393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9289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75453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44274"/>
            <a:ext cx="10039350" cy="578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55679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31367" y="258693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64207" y="365180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41058" y="472825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45230" y="522596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2026-01-28T03:00:44Z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