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148012"/>
            <a:ext cx="77247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9804"/>
            <a:ext cx="10513168" cy="5523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610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59348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2300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80882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3875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57412"/>
            <a:ext cx="114871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0301"/>
            <a:ext cx="106870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2071" y="144750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2071" y="231560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2071" y="32068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2071" y="46768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72071" y="615839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719387"/>
            <a:ext cx="1070610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