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3128962"/>
            <a:ext cx="9353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95425"/>
            <a:ext cx="113157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638675"/>
            <a:ext cx="21050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1514" y="4638675"/>
            <a:ext cx="2105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736" y="4638675"/>
            <a:ext cx="21050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60" y="4638675"/>
            <a:ext cx="2105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705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421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5148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3021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2052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0012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0100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6816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95400"/>
            <a:ext cx="105727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8884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0054" y="252127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3639" y="3140968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8576" y="3655595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