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2" r:id="rId2"/>
    <p:sldId id="343" r:id="rId3"/>
    <p:sldId id="344" r:id="rId4"/>
    <p:sldId id="345" r:id="rId5"/>
    <p:sldId id="346" r:id="rId6"/>
    <p:sldId id="34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3095625"/>
            <a:ext cx="64960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2108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420888"/>
            <a:ext cx="252028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026" y="2964898"/>
            <a:ext cx="2013774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682" y="2964898"/>
            <a:ext cx="175457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532" y="3532058"/>
            <a:ext cx="1885228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448" y="4110792"/>
            <a:ext cx="1954456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091" y="4643227"/>
            <a:ext cx="162780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24025"/>
            <a:ext cx="10953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64168"/>
            <a:ext cx="432048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15580"/>
            <a:ext cx="432048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66992"/>
            <a:ext cx="432048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772106"/>
            <a:ext cx="432048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96583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797152"/>
            <a:ext cx="6480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5" y="2708920"/>
            <a:ext cx="1152128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180" y="3241355"/>
            <a:ext cx="1152128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6846" y="3808515"/>
            <a:ext cx="1152128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134" y="4375674"/>
            <a:ext cx="131417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78471"/>
            <a:ext cx="7416824" cy="5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81915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2976"/>
            <a:ext cx="194421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577" y="3745411"/>
            <a:ext cx="1674103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