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2390775"/>
            <a:ext cx="11229975" cy="20764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556792"/>
            <a:ext cx="11306175" cy="1952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0043" y="3717032"/>
            <a:ext cx="5114925" cy="2638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87488" y="3742071"/>
            <a:ext cx="504056" cy="364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87488" y="4274507"/>
            <a:ext cx="504056" cy="364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87488" y="4876390"/>
            <a:ext cx="504056" cy="364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87488" y="5408826"/>
            <a:ext cx="504056" cy="364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487488" y="5975985"/>
            <a:ext cx="504056" cy="364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5543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30210"/>
            <a:ext cx="10945216" cy="558316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3501008"/>
            <a:ext cx="504056" cy="364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47648" y="3501008"/>
            <a:ext cx="504056" cy="364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701075" y="3501008"/>
            <a:ext cx="504056" cy="364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531769" y="5237210"/>
            <a:ext cx="504056" cy="364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485734" y="5248785"/>
            <a:ext cx="504056" cy="364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6653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344275" cy="4391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56040" y="2564904"/>
            <a:ext cx="504056" cy="364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24415" y="4243233"/>
            <a:ext cx="504056" cy="364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02339" y="4740945"/>
            <a:ext cx="504056" cy="364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2461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844824"/>
            <a:ext cx="5181600" cy="3676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9696" y="2348880"/>
            <a:ext cx="504056" cy="364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75848" y="3471625"/>
            <a:ext cx="504056" cy="364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82228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404937"/>
            <a:ext cx="11382375" cy="4048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828000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2028825"/>
            <a:ext cx="10668000" cy="2800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109661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8760"/>
            <a:ext cx="9915525" cy="3648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5013176"/>
            <a:ext cx="8420100" cy="1485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5440" y="1772816"/>
            <a:ext cx="504056" cy="364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2848347"/>
            <a:ext cx="504056" cy="364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5440" y="3983581"/>
            <a:ext cx="504056" cy="364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55440" y="5557738"/>
            <a:ext cx="504056" cy="364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0108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556792"/>
            <a:ext cx="10706100" cy="39338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4850861"/>
            <a:ext cx="10591800" cy="65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9564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547812"/>
            <a:ext cx="11306175" cy="3762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852936"/>
            <a:ext cx="1440160" cy="16561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59496" y="2880535"/>
            <a:ext cx="504056" cy="364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59496" y="3401396"/>
            <a:ext cx="504056" cy="364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59496" y="3899107"/>
            <a:ext cx="504056" cy="364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559496" y="4431543"/>
            <a:ext cx="504056" cy="364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559496" y="4929254"/>
            <a:ext cx="504056" cy="364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685925"/>
            <a:ext cx="11287125" cy="3486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2348880"/>
            <a:ext cx="504056" cy="364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8" y="3807290"/>
            <a:ext cx="504056" cy="364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6406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84784"/>
            <a:ext cx="9344025" cy="4286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1556792"/>
            <a:ext cx="504056" cy="364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2911030"/>
            <a:ext cx="504056" cy="364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4369440"/>
            <a:ext cx="504056" cy="364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63263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4731"/>
          <a:stretch/>
        </p:blipFill>
        <p:spPr>
          <a:xfrm>
            <a:off x="404812" y="1838325"/>
            <a:ext cx="11382375" cy="303083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4437112"/>
            <a:ext cx="504056" cy="364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114831" y="4293096"/>
            <a:ext cx="504056" cy="5086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14021" y="4293096"/>
            <a:ext cx="504056" cy="5086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490061" y="4293096"/>
            <a:ext cx="504056" cy="5086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573504" y="4293096"/>
            <a:ext cx="504056" cy="5086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2029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862137"/>
            <a:ext cx="11334750" cy="3133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2636912"/>
            <a:ext cx="504056" cy="364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0" y="3099900"/>
            <a:ext cx="504056" cy="364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15480" y="3620760"/>
            <a:ext cx="504056" cy="364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15480" y="4141621"/>
            <a:ext cx="504056" cy="364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15480" y="4627758"/>
            <a:ext cx="504056" cy="364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3234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509712"/>
            <a:ext cx="11353800" cy="3838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2852936"/>
            <a:ext cx="504056" cy="364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8" y="3339072"/>
            <a:ext cx="504056" cy="364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87488" y="3871508"/>
            <a:ext cx="504056" cy="364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87488" y="4380794"/>
            <a:ext cx="504056" cy="364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87488" y="4924804"/>
            <a:ext cx="504056" cy="364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0471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556792"/>
            <a:ext cx="11325225" cy="4648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2204864"/>
            <a:ext cx="504056" cy="364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0" y="3836895"/>
            <a:ext cx="504056" cy="364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15480" y="5364753"/>
            <a:ext cx="504056" cy="364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872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0575" y="1905000"/>
            <a:ext cx="10610850" cy="304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1946476"/>
            <a:ext cx="504056" cy="364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4029919"/>
            <a:ext cx="504056" cy="364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981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2026-01-28T00:55:03Z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