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42" r:id="rId2"/>
    <p:sldId id="343" r:id="rId3"/>
    <p:sldId id="344" r:id="rId4"/>
    <p:sldId id="345" r:id="rId5"/>
    <p:sldId id="34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6825" y="3128962"/>
            <a:ext cx="9658350" cy="60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4231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0620375" cy="4143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5146677"/>
            <a:ext cx="1080120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48994" y="5146677"/>
            <a:ext cx="1080120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022746" y="5146677"/>
            <a:ext cx="1080120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731222" y="5146677"/>
            <a:ext cx="1080120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7292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2975" y="1747837"/>
            <a:ext cx="10306050" cy="3362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2420888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47528" y="3184817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47528" y="4145516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5026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2071687"/>
            <a:ext cx="10982325" cy="2714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2074691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3417354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8322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31726"/>
            <a:ext cx="11372850" cy="5581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49777" y="2132856"/>
            <a:ext cx="432048" cy="4094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23671" y="3093554"/>
            <a:ext cx="432048" cy="4094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73200" y="4470942"/>
            <a:ext cx="432048" cy="4094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454223" y="4945504"/>
            <a:ext cx="432048" cy="4094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500522" y="5848329"/>
            <a:ext cx="432048" cy="4094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2982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2026-01-28T03:36:13Z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