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3143250"/>
            <a:ext cx="7810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99250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84984"/>
            <a:ext cx="432048" cy="41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01673"/>
            <a:ext cx="432048" cy="41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29936"/>
            <a:ext cx="432048" cy="41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662371"/>
            <a:ext cx="432048" cy="41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62137"/>
            <a:ext cx="114681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861048"/>
            <a:ext cx="820891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62932"/>
            <a:ext cx="820891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66937"/>
            <a:ext cx="109632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60101"/>
            <a:ext cx="820891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61985"/>
            <a:ext cx="820891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66950"/>
            <a:ext cx="114871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425" y="4437112"/>
            <a:ext cx="84703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876550"/>
            <a:ext cx="6679679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803" y="3478433"/>
            <a:ext cx="5927324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447" y="3999294"/>
            <a:ext cx="6679679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467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47590"/>
            <a:ext cx="432048" cy="30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2044" y="3447590"/>
            <a:ext cx="432048" cy="30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4510" y="4975449"/>
            <a:ext cx="432048" cy="30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6768" y="4975449"/>
            <a:ext cx="432048" cy="30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