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9" r:id="rId8"/>
    <p:sldId id="350" r:id="rId9"/>
    <p:sldId id="35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890837"/>
            <a:ext cx="1149667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81237"/>
            <a:ext cx="114109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76400"/>
            <a:ext cx="103155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001500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85887"/>
            <a:ext cx="113347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5821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84043"/>
            <a:ext cx="1097280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70080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47631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7913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8196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74" y="6197825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66950"/>
            <a:ext cx="114109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29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151216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3948" y="1869198"/>
            <a:ext cx="1276228" cy="479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7310" y="2924944"/>
            <a:ext cx="1565154" cy="361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4824" y="3908792"/>
            <a:ext cx="1565154" cy="361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5928" y="4938938"/>
            <a:ext cx="2220232" cy="457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1756" y="5482948"/>
            <a:ext cx="812236" cy="457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90085" y="5494523"/>
            <a:ext cx="812236" cy="457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30460" y="4437113"/>
            <a:ext cx="1397988" cy="496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1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9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9058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5667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312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173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086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146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94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