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905125"/>
            <a:ext cx="1139190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9001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8832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2816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564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3731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00162"/>
            <a:ext cx="113252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84482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0857" y="190269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0833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5581" y="30254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35653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1535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6623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533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6329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3025"/>
            <a:ext cx="114490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58112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3063" y="507883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2415" y="322689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8066" y="414129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75843" y="370145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