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386012"/>
            <a:ext cx="1124902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2209800"/>
            <a:ext cx="93059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2048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4834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03173" cy="5671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06084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7321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99382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52670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589206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64704"/>
            <a:ext cx="10802337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1490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68151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16765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65378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616307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61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9126"/>
            <a:ext cx="106108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42088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6348" y="387929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1852" y="450433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6429" y="570809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806" y="632155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95400"/>
            <a:ext cx="11382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632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012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5919" y="54053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6749" y="528963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38287"/>
            <a:ext cx="10163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9705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90675"/>
            <a:ext cx="11353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1440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529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6222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87150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35764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8900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4975"/>
            <a:ext cx="113442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76099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344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0106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3632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00237"/>
            <a:ext cx="113728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6152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8607" y="456152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6774" y="4437113"/>
            <a:ext cx="504056" cy="489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0136" y="4437113"/>
            <a:ext cx="504056" cy="489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2005" y="4437113"/>
            <a:ext cx="504056" cy="489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81150"/>
            <a:ext cx="11325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249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1107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4351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84122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933056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972" y="5287294"/>
            <a:ext cx="2421228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0011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844824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849" y="3187487"/>
            <a:ext cx="208823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980" y="4564875"/>
            <a:ext cx="24409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85912"/>
            <a:ext cx="11306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1859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7189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2026-01-28T00:49:36Z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