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42" r:id="rId2"/>
    <p:sldId id="343" r:id="rId3"/>
    <p:sldId id="345" r:id="rId4"/>
    <p:sldId id="344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3148012"/>
            <a:ext cx="840105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0297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10512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11212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153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7172"/>
            <a:ext cx="113347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168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88910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83822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89152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741"/>
          <a:stretch/>
        </p:blipFill>
        <p:spPr>
          <a:xfrm>
            <a:off x="1199456" y="784641"/>
            <a:ext cx="10153128" cy="59567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325359"/>
            <a:ext cx="5760640" cy="6076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170311"/>
            <a:ext cx="5760640" cy="6076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5026837"/>
            <a:ext cx="5760640" cy="6076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5871789"/>
            <a:ext cx="5760640" cy="607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2026-01-28T04:38:36Z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