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3143250"/>
            <a:ext cx="550545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200275"/>
            <a:ext cx="108680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24944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1767" y="2924944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8907" y="353840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8066" y="3619425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3631" y="4198159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0676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645024"/>
            <a:ext cx="21050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486" y="5022411"/>
            <a:ext cx="21050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6800850" cy="418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060848"/>
            <a:ext cx="21050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528" y="3391937"/>
            <a:ext cx="21050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827197"/>
            <a:ext cx="1961009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62087"/>
            <a:ext cx="1148715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4624387"/>
            <a:ext cx="101727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