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062" y="3128962"/>
            <a:ext cx="814387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92202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10891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66449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2200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81039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82677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288060"/>
            <a:ext cx="1080120" cy="500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572850"/>
            <a:ext cx="1080120" cy="500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57150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772816"/>
            <a:ext cx="1080120" cy="500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8513" y="3034456"/>
            <a:ext cx="1080120" cy="500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0169" y="4249798"/>
            <a:ext cx="1080120" cy="500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156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85293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7656" y="288766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6663" y="520259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3630" y="337379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2026-01-28T01:37:40Z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