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90775"/>
            <a:ext cx="11315700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80581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3327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4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37321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2896" y="537321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5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152650"/>
            <a:ext cx="104965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48880"/>
            <a:ext cx="504056" cy="292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2976" y="4208160"/>
            <a:ext cx="504056" cy="292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5736" y="2348880"/>
            <a:ext cx="504056" cy="292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6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04962"/>
            <a:ext cx="114585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83607"/>
            <a:ext cx="1033462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534615"/>
            <a:ext cx="103346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489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867" y="2132856"/>
            <a:ext cx="1033462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867" y="3602841"/>
            <a:ext cx="1033462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867" y="5095975"/>
            <a:ext cx="103346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728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80526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9434" y="580526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9647" y="580526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5135" y="580526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57475" y="580526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09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61722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3690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0823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29854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88885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10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633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96952"/>
            <a:ext cx="144016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53934"/>
            <a:ext cx="504056" cy="447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736840"/>
            <a:ext cx="504056" cy="447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408172"/>
            <a:ext cx="504056" cy="447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067929"/>
            <a:ext cx="504056" cy="447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669812"/>
            <a:ext cx="504056" cy="447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2756"/>
            <a:ext cx="11161240" cy="5580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2306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0049" y="410408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4889" y="401149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8276" y="637673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3117" y="643060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0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2575"/>
            <a:ext cx="113061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3434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72882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30756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93259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2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00359"/>
            <a:ext cx="9289032" cy="60410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556792"/>
            <a:ext cx="3168352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2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09712"/>
            <a:ext cx="114109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4834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8281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82062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37620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88549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1251"/>
            <a:ext cx="112490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35699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68808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99602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7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80010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5642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7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347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5453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05090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