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42" r:id="rId2"/>
    <p:sldId id="343" r:id="rId3"/>
    <p:sldId id="344" r:id="rId4"/>
    <p:sldId id="345" r:id="rId5"/>
    <p:sldId id="34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938462"/>
            <a:ext cx="11401425" cy="98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90582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49289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00218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719813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298547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499302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176462"/>
            <a:ext cx="1106805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200055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58963" y="4200055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2325" y="4200055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84664" y="4200055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49130" y="4200055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3728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85293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9181" y="350111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6584" y="406827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6032" y="482063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6584" y="5410941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66850"/>
            <a:ext cx="109918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429000"/>
            <a:ext cx="9865096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2026-01-28T03:34:16Z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