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933700"/>
            <a:ext cx="1134427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95631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3691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11147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62076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07217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69720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238375"/>
            <a:ext cx="112204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1381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8293" y="41381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9057" y="41381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8247" y="41381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25310" y="413814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19262"/>
            <a:ext cx="107537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976935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44880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55679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54064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8277" y="357078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8277" y="464723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8277" y="56426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