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3148012"/>
            <a:ext cx="90963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92964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492896"/>
            <a:ext cx="115212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8607" y="3708238"/>
            <a:ext cx="115212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6105" y="5050901"/>
            <a:ext cx="115212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09750"/>
            <a:ext cx="115157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95332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52048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064493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585354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73437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9289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25332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592491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171225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4885"/>
            <a:ext cx="11325225" cy="532447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7002203" y="3557764"/>
            <a:ext cx="458233" cy="475253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2026-01-28T03:39:01Z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