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3086100"/>
            <a:ext cx="85629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3312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17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1333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6789"/>
            <a:ext cx="10441160" cy="55465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645024"/>
            <a:ext cx="72008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81631"/>
            <a:ext cx="720080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964538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589240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6214273"/>
            <a:ext cx="100811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53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74829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2466" y="440105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8101" y="4401053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