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3119437"/>
            <a:ext cx="88392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722018"/>
            <a:ext cx="1368152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5872" y="4312327"/>
            <a:ext cx="1838599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0643" y="4925785"/>
            <a:ext cx="1605318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8456" y="5539243"/>
            <a:ext cx="135613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09712"/>
            <a:ext cx="107823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09762"/>
            <a:ext cx="113442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037698"/>
            <a:ext cx="2105025" cy="8152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143" y="2660172"/>
            <a:ext cx="2105025" cy="8152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7540" y="2880091"/>
            <a:ext cx="2105025" cy="8152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537" y="3470400"/>
            <a:ext cx="2105025" cy="815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362" y="4211180"/>
            <a:ext cx="2105025" cy="81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71600"/>
            <a:ext cx="1151572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933950"/>
            <a:ext cx="5397822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42088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81442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35843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389087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