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447925"/>
            <a:ext cx="101631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7536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888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1481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84078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59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82005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50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311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4044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1500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6937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927" y="34573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203" y="424445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5203" y="48116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5203" y="52861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