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2" r:id="rId2"/>
    <p:sldId id="343" r:id="rId3"/>
    <p:sldId id="344" r:id="rId4"/>
    <p:sldId id="345" r:id="rId5"/>
    <p:sldId id="346" r:id="rId6"/>
    <p:sldId id="34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100387"/>
            <a:ext cx="77724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7800"/>
            <a:ext cx="11544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81819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095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397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19325"/>
            <a:ext cx="109728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098676"/>
            <a:ext cx="432048" cy="474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654261"/>
            <a:ext cx="432048" cy="474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151972"/>
            <a:ext cx="432048" cy="474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9605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4119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749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90837"/>
            <a:ext cx="109728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428999"/>
            <a:ext cx="109537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