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3090862"/>
            <a:ext cx="64198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95726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0768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103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0175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905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564904"/>
            <a:ext cx="1095375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629775"/>
            <a:ext cx="1095375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683071"/>
            <a:ext cx="10953750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736367"/>
            <a:ext cx="109537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7251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2575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73214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2428875"/>
            <a:ext cx="1007745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0050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3893" y="40050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2026-01-28T01:42:55Z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