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42" r:id="rId2"/>
    <p:sldId id="343" r:id="rId3"/>
    <p:sldId id="344" r:id="rId4"/>
    <p:sldId id="345" r:id="rId5"/>
    <p:sldId id="346" r:id="rId6"/>
    <p:sldId id="347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71662" y="3152775"/>
            <a:ext cx="8448675" cy="552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642310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988840"/>
            <a:ext cx="9305925" cy="2724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2564904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87488" y="3039466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87488" y="3467729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87488" y="3965440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487488" y="4382129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72929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84784"/>
            <a:ext cx="10439400" cy="4229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71864" y="2276872"/>
            <a:ext cx="3960440" cy="7239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76036" y="3503788"/>
            <a:ext cx="3960440" cy="7239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27648" y="4765429"/>
            <a:ext cx="4017982" cy="723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5026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2132856"/>
            <a:ext cx="9839325" cy="2505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46942" y="2397738"/>
            <a:ext cx="3960440" cy="7239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39816" y="3624654"/>
            <a:ext cx="3960440" cy="723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83225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900237"/>
            <a:ext cx="11458575" cy="3057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66712" y="4653136"/>
            <a:ext cx="443314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9456" y="2420888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80479" y="2860726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80479" y="3335288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280479" y="3751977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280479" y="4203390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29825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633537"/>
            <a:ext cx="11372850" cy="3590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472264" y="1052736"/>
            <a:ext cx="3456384" cy="10081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367808" y="2132856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400112" y="3058831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816801" y="3915358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013570" y="4320472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411687" y="4771884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55633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2026-01-28T02:25:23Z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