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42" r:id="rId2"/>
    <p:sldId id="343" r:id="rId3"/>
    <p:sldId id="344" r:id="rId4"/>
    <p:sldId id="34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12" y="3090862"/>
            <a:ext cx="63531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3282"/>
            <a:ext cx="10513168" cy="54580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91683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80808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90767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86837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84064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53800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564904"/>
            <a:ext cx="10953750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780245"/>
            <a:ext cx="1095375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018736"/>
            <a:ext cx="10953750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6234078"/>
            <a:ext cx="109537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76362"/>
            <a:ext cx="11477625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3152774"/>
            <a:ext cx="1800200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2210" y="3800957"/>
            <a:ext cx="1969693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6089" y="4507012"/>
            <a:ext cx="1549552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5020" y="4495437"/>
            <a:ext cx="1685115" cy="552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3643" y="4495437"/>
            <a:ext cx="1402877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2026-01-28T04:09:51Z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