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42" r:id="rId2"/>
    <p:sldId id="343" r:id="rId3"/>
    <p:sldId id="344" r:id="rId4"/>
    <p:sldId id="345" r:id="rId5"/>
    <p:sldId id="34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1850" y="3171825"/>
            <a:ext cx="5448300" cy="51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2190750"/>
            <a:ext cx="10220325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94751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51293" y="294751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354940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51293" y="354940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9536" y="4209159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51293" y="4209159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8181975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1" y="3501008"/>
            <a:ext cx="2016224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4901545"/>
            <a:ext cx="2016224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8562975" cy="424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1844824"/>
            <a:ext cx="2016224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3856" y="3280085"/>
            <a:ext cx="2016224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7668" y="4738495"/>
            <a:ext cx="2016224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38275"/>
            <a:ext cx="11468100" cy="3981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4149080"/>
            <a:ext cx="10054530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878285"/>
            <a:ext cx="10198546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98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2026-01-28T04:00:37Z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