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38462"/>
            <a:ext cx="1140142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715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896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8767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4066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42774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85975"/>
            <a:ext cx="110013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05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1719" y="422109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6737" y="422109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8053" y="422109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7795" y="422109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06013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05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5499" y="42905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7367" y="42905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1281" y="42905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0471" y="42905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2075"/>
            <a:ext cx="114681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357435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7710" y="3357435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1588" y="4098215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7006" y="4891734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1750" y="4873719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