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42" r:id="rId2"/>
    <p:sldId id="343" r:id="rId3"/>
    <p:sldId id="344" r:id="rId4"/>
    <p:sldId id="34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5512" y="3162300"/>
            <a:ext cx="7800975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4231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4038" y="755534"/>
            <a:ext cx="10918626" cy="605784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3068960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40085" y="3068960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82616" y="4797152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71173" y="4770438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7292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504950"/>
            <a:ext cx="11430000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0268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496550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3068960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04985" y="3068960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34727" y="3068960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71871" y="3068960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043739" y="3068960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27060" y="4110682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27060" y="4666267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27060" y="5221851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27060" y="5805264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27060" y="6344595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8322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2026-01-28T02:42:09Z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