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428875"/>
            <a:ext cx="1014412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4905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721324"/>
            <a:ext cx="2105025" cy="72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5478446"/>
            <a:ext cx="936104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6239" y="4721324"/>
            <a:ext cx="2105025" cy="723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39816" y="5478446"/>
            <a:ext cx="1224136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2588" y="4721324"/>
            <a:ext cx="2105025" cy="7239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206165" y="5478446"/>
            <a:ext cx="1224136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5788" y="4721324"/>
            <a:ext cx="2105025" cy="7239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949365" y="5478446"/>
            <a:ext cx="1115187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0581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941168"/>
            <a:ext cx="576064" cy="104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132856"/>
            <a:ext cx="1944216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5161" y="2711590"/>
            <a:ext cx="1748671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0827" y="3290324"/>
            <a:ext cx="1413005" cy="552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881" y="3857483"/>
            <a:ext cx="1212119" cy="552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2564" y="4447791"/>
            <a:ext cx="1481228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86772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509120"/>
            <a:ext cx="525658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968808"/>
            <a:ext cx="144016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6900" y="4010529"/>
            <a:ext cx="1762916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3573" y="4010529"/>
            <a:ext cx="160443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38287"/>
            <a:ext cx="114204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340768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068960"/>
            <a:ext cx="144016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282" y="3670844"/>
            <a:ext cx="1702814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0284" y="4249578"/>
            <a:ext cx="1629692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1829" y="4249578"/>
            <a:ext cx="1270435" cy="552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495" y="4828312"/>
            <a:ext cx="1906369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