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42" r:id="rId2"/>
    <p:sldId id="343" r:id="rId3"/>
    <p:sldId id="344" r:id="rId4"/>
    <p:sldId id="345" r:id="rId5"/>
    <p:sldId id="346" r:id="rId6"/>
    <p:sldId id="349" r:id="rId7"/>
    <p:sldId id="350" r:id="rId8"/>
    <p:sldId id="351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900362"/>
            <a:ext cx="11382375" cy="105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3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35380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1916832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42626" y="2449268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70616" y="3965551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38049" y="4474837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60794" y="5018847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29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4300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0268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87755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077072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991472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916832"/>
            <a:ext cx="6381750" cy="155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32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39525" cy="109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6607" y="2626196"/>
            <a:ext cx="1086802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9825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204864"/>
            <a:ext cx="9505950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179599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642586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140297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3672732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4309340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044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90786"/>
            <a:ext cx="999172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1973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58525" cy="5314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3356992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785255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4352415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1" y="5445224"/>
            <a:ext cx="8106197" cy="5524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7479" y="6093406"/>
            <a:ext cx="690243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423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2026-01-28T02:19:53Z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