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42" r:id="rId2"/>
    <p:sldId id="343" r:id="rId3"/>
    <p:sldId id="344" r:id="rId4"/>
    <p:sldId id="345" r:id="rId5"/>
    <p:sldId id="346" r:id="rId6"/>
    <p:sldId id="347" r:id="rId7"/>
    <p:sldId id="348" r:id="rId8"/>
    <p:sldId id="349" r:id="rId9"/>
    <p:sldId id="35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914650"/>
            <a:ext cx="113919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57387"/>
            <a:ext cx="114966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3632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844824"/>
            <a:ext cx="900100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148186"/>
            <a:ext cx="900100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78486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214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5654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20206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76922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3942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6031"/>
            <a:ext cx="11017224" cy="43130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615883"/>
            <a:ext cx="6120680" cy="1244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84" y="2489857"/>
            <a:ext cx="81057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6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1111"/>
          <a:stretch/>
        </p:blipFill>
        <p:spPr>
          <a:xfrm>
            <a:off x="839416" y="2420888"/>
            <a:ext cx="6657975" cy="18566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8916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5215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8919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71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204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94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00187"/>
            <a:ext cx="109823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37080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8685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34307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2798" y="4859362"/>
            <a:ext cx="4463161" cy="369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220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2026-01-28T01:52:18Z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