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42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6" r:id="rId15"/>
    <p:sldId id="357" r:id="rId16"/>
    <p:sldId id="358" r:id="rId17"/>
    <p:sldId id="35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828925"/>
            <a:ext cx="114014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3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90675"/>
            <a:ext cx="10868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0892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015" y="270892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6195" y="270892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0807" y="270892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3016"/>
            <a:ext cx="1276350" cy="1295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047" y="3573016"/>
            <a:ext cx="1276350" cy="1295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5432" y="3573016"/>
            <a:ext cx="1276350" cy="1295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495" y="3573016"/>
            <a:ext cx="1276350" cy="1295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1133" y="3573016"/>
            <a:ext cx="12763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8583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24236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1436" y="3224236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7785" y="3224236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4135" y="3224236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8398" y="4103912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8398" y="4590049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8398" y="5006738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13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5400"/>
            <a:ext cx="115157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4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90650"/>
            <a:ext cx="1082992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2457450"/>
            <a:ext cx="94202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4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43037"/>
            <a:ext cx="108489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27221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794380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96264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974998"/>
            <a:ext cx="504056" cy="34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11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1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305050"/>
            <a:ext cx="1109662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386012"/>
            <a:ext cx="113919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3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76362"/>
            <a:ext cx="11487150" cy="41052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72064" y="48691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47699" y="486916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9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04937"/>
            <a:ext cx="108394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58112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7974" y="458112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0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66900"/>
            <a:ext cx="108299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29309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54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66850"/>
            <a:ext cx="109156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9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7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90700"/>
            <a:ext cx="106203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4751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966090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58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92297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5268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979587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13906"/>
            <a:ext cx="432048" cy="481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02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299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599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2026-01-28T04:38:10Z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