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47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76487"/>
            <a:ext cx="113157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043112"/>
            <a:ext cx="106299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0189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63325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281" y="2492896"/>
            <a:ext cx="1033462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281" y="3893432"/>
            <a:ext cx="10334625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281" y="5317118"/>
            <a:ext cx="103346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4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52637"/>
            <a:ext cx="107061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627" y="2671092"/>
            <a:ext cx="1033462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627" y="4048479"/>
            <a:ext cx="103346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65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442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548" y="3284984"/>
            <a:ext cx="10706100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18152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36213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982594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6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357437"/>
            <a:ext cx="104679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7346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3093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22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252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617145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8530" y="617145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8271" y="617145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4393" y="617145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67836" y="617145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28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70866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0892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5293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80851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410399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09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885950"/>
            <a:ext cx="10620375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099" y="4437112"/>
            <a:ext cx="105918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10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00175"/>
            <a:ext cx="114109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33056"/>
            <a:ext cx="14401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85293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39694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97568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51969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07527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157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37555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0104" y="337555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4098" y="337555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72817" y="337555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3111" y="3375553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0994" y="4533021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93535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343525"/>
            <a:ext cx="9239250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836712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2237248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376510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5443435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40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52562"/>
            <a:ext cx="113728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789040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2038" y="427517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1036" y="432147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6225" y="4842336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69036" y="4819187"/>
            <a:ext cx="504056" cy="364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2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62075"/>
            <a:ext cx="114490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899296"/>
            <a:ext cx="5688632" cy="50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2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86813"/>
            <a:ext cx="10823376" cy="55945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5051" y="2755220"/>
            <a:ext cx="1978941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8428" y="4086309"/>
            <a:ext cx="200966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866" y="5428972"/>
            <a:ext cx="200966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71818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5284" y="1841004"/>
            <a:ext cx="2088232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837" y="3229967"/>
            <a:ext cx="2088232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7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728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2087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887631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7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2026-01-28T00:44:02Z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