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47887"/>
            <a:ext cx="1159192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26193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2776"/>
            <a:ext cx="10772775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8612" y="23257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7725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8612" y="37494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2194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8612" y="51962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632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4947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6985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005012"/>
            <a:ext cx="99345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375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084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6119"/>
            <a:ext cx="114014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743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4401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6323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2423"/>
            <a:ext cx="11305256" cy="55209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0442" y="33056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2245" y="36760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8451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6189" y="63845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896"/>
            <a:ext cx="11377264" cy="5499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1977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43551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54895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